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4" r:id="rId23"/>
    <p:sldId id="271" r:id="rId24"/>
    <p:sldId id="272" r:id="rId25"/>
    <p:sldId id="273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 varScale="1">
        <p:scale>
          <a:sx n="51" d="100"/>
          <a:sy n="51" d="100"/>
        </p:scale>
        <p:origin x="7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24.sv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C83E8B-845C-341F-D6D2-EB50BC4CFBF8}"/>
              </a:ext>
            </a:extLst>
          </p:cNvPr>
          <p:cNvGrpSpPr/>
          <p:nvPr/>
        </p:nvGrpSpPr>
        <p:grpSpPr>
          <a:xfrm>
            <a:off x="3001501" y="522168"/>
            <a:ext cx="6188997" cy="5813664"/>
            <a:chOff x="3001501" y="522168"/>
            <a:chExt cx="6188997" cy="58136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77B3AE-1135-346C-7262-5B9C2FA0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501" y="522168"/>
              <a:ext cx="6188997" cy="5813664"/>
            </a:xfrm>
            <a:prstGeom prst="rect">
              <a:avLst/>
            </a:prstGeom>
          </p:spPr>
        </p:pic>
        <p:pic>
          <p:nvPicPr>
            <p:cNvPr id="5" name="Graphic 4" descr="Cursor with solid fill">
              <a:extLst>
                <a:ext uri="{FF2B5EF4-FFF2-40B4-BE49-F238E27FC236}">
                  <a16:creationId xmlns:a16="http://schemas.microsoft.com/office/drawing/2014/main" id="{0DE42148-CB10-9126-1712-4CE98BCE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9774" y="3554753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4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F74236A-3239-720C-7EA5-1F14D1A16A6E}"/>
              </a:ext>
            </a:extLst>
          </p:cNvPr>
          <p:cNvGrpSpPr/>
          <p:nvPr/>
        </p:nvGrpSpPr>
        <p:grpSpPr>
          <a:xfrm>
            <a:off x="972745" y="657913"/>
            <a:ext cx="10153107" cy="5570340"/>
            <a:chOff x="972745" y="657913"/>
            <a:chExt cx="10153107" cy="55703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12B70B-8871-CD89-9F04-A7D06B07E8B5}"/>
                </a:ext>
              </a:extLst>
            </p:cNvPr>
            <p:cNvGrpSpPr/>
            <p:nvPr/>
          </p:nvGrpSpPr>
          <p:grpSpPr>
            <a:xfrm>
              <a:off x="972745" y="657913"/>
              <a:ext cx="10153107" cy="5570340"/>
              <a:chOff x="972745" y="657913"/>
              <a:chExt cx="10153107" cy="557034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3CAE434-9612-A455-01E6-7B904481E48B}"/>
                  </a:ext>
                </a:extLst>
              </p:cNvPr>
              <p:cNvGrpSpPr/>
              <p:nvPr/>
            </p:nvGrpSpPr>
            <p:grpSpPr>
              <a:xfrm>
                <a:off x="972745" y="875967"/>
                <a:ext cx="10153107" cy="5352286"/>
                <a:chOff x="274816" y="665668"/>
                <a:chExt cx="10153107" cy="5352286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C9985BE-F318-08DA-D98C-A0C29B02D9CF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1C061F5A-BC70-9ACF-9909-25DF3DBAFCA4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" name="Picture 2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3194E78-DD99-F1A3-CA70-EB57B0BFEB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649AB669-BFC9-DE3C-7E47-0FA4E7DD98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BB578268-E3A1-3D01-B689-0BCB42B51B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7C99A6D2-8471-BB99-4E9F-F237FBBDCB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Picture 12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CF80783E-CDE5-93D2-7BE0-71A6ACC93A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14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A3802920-4504-B1F2-18C1-7E6F9C0B1D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27D9FD0D-5E4E-8999-A837-A13F82DCE1CF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D4772F83-79A4-12C7-080C-78B1429AE0D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3E5BA6AB-0AB5-95C7-E806-5FAA17027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87A86FDE-F6AB-8C66-4875-E1960A7070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Picture 23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D2B7102-DA4A-4851-A734-EBABF247ECC8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Picture 24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01FD1B3-BDF4-7992-30F0-94F271581C9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BE2051A6-4350-8DBC-35CB-91D2DF7BA7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84EDC893-9DBA-1F88-F8A0-AF87C31D2C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0ADCCEE2-2962-6042-427E-08FA50956F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01E6C85D-3CE3-5D3E-CA1C-949A3494D3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B86D7442-185D-324E-099B-6A44A261789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96A86195-D42A-FE26-D732-18A20460D1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DEDBC65A-AF08-BD8D-44A0-38EB6794C3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2AB1F8D5-D9A5-B3DA-EA7B-593E76090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70458D46-FB38-E9D7-3DBF-D4C227D303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F7974E69-7A6D-C31F-0FAC-1B43B45982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68E9A6E-88AB-759C-45AE-C45FC4B74492}"/>
                      </a:ext>
                    </a:extLst>
                  </p:cNvPr>
                  <p:cNvSpPr txBox="1"/>
                  <p:nvPr/>
                </p:nvSpPr>
                <p:spPr>
                  <a:xfrm>
                    <a:off x="2187248" y="183885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BA047AF-3138-3436-D61E-F95D869789BE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44F971D-046B-CA00-AFD2-E8454C585A7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A7D8F54-0919-C026-CC85-5F7C45C705BC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C2D3D62-DC2E-A97F-1F7F-D9726164BFFD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EE64127-1313-3F79-FEA5-86A35C657349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6581CCA-495F-690F-231B-BFA9E269541E}"/>
                    </a:ext>
                  </a:extLst>
                </p:cNvPr>
                <p:cNvSpPr txBox="1"/>
                <p:nvPr/>
              </p:nvSpPr>
              <p:spPr>
                <a:xfrm>
                  <a:off x="2921832" y="665668"/>
                  <a:ext cx="37710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= Empty Land Spot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5D2399D-ADE9-2209-0D41-67B84FB3012E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56512CD-DC8F-9B1C-A74C-3E6C941A1ACC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06E3E00-6CE2-ACFF-1F17-637A5C18F01F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0F19175-F5C8-E48E-9D00-82C443CB384E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82F022-9A3D-2661-4B4F-4CCFB7B88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6442" y="657913"/>
                <a:ext cx="758939" cy="846288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282028-EEEB-912C-750D-9EC9C3FD72EF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9C7D4-0192-7907-1CB8-0BBF85904E69}"/>
                </a:ext>
              </a:extLst>
            </p:cNvPr>
            <p:cNvSpPr txBox="1"/>
            <p:nvPr/>
          </p:nvSpPr>
          <p:spPr>
            <a:xfrm>
              <a:off x="4185393" y="2063755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4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21D90D-4182-8A77-EB4C-3FF74224BDCC}"/>
                </a:ext>
              </a:extLst>
            </p:cNvPr>
            <p:cNvSpPr txBox="1"/>
            <p:nvPr/>
          </p:nvSpPr>
          <p:spPr>
            <a:xfrm>
              <a:off x="5490283" y="2039248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21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677768-F765-49FC-234F-96620E8F8DD5}"/>
                </a:ext>
              </a:extLst>
            </p:cNvPr>
            <p:cNvSpPr txBox="1"/>
            <p:nvPr/>
          </p:nvSpPr>
          <p:spPr>
            <a:xfrm>
              <a:off x="5464849" y="4893238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26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588762-1924-CFDC-F902-AF2EE1815583}"/>
                </a:ext>
              </a:extLst>
            </p:cNvPr>
            <p:cNvSpPr txBox="1"/>
            <p:nvPr/>
          </p:nvSpPr>
          <p:spPr>
            <a:xfrm>
              <a:off x="2834388" y="4858553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1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AF5FD7-BBAB-CB1A-037F-318A8E88638D}"/>
                </a:ext>
              </a:extLst>
            </p:cNvPr>
            <p:cNvSpPr txBox="1"/>
            <p:nvPr/>
          </p:nvSpPr>
          <p:spPr>
            <a:xfrm>
              <a:off x="4116143" y="4893238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3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9F80B9-29FC-0E72-300E-73F74D2CB0C1}"/>
                </a:ext>
              </a:extLst>
            </p:cNvPr>
            <p:cNvSpPr txBox="1"/>
            <p:nvPr/>
          </p:nvSpPr>
          <p:spPr>
            <a:xfrm>
              <a:off x="6869345" y="2067806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47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393C6C-DA79-BD33-BCB5-7DB652DE8623}"/>
                </a:ext>
              </a:extLst>
            </p:cNvPr>
            <p:cNvSpPr txBox="1"/>
            <p:nvPr/>
          </p:nvSpPr>
          <p:spPr>
            <a:xfrm>
              <a:off x="6854619" y="4892113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60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D9AC18-2680-1511-628F-1901B17E09E4}"/>
                </a:ext>
              </a:extLst>
            </p:cNvPr>
            <p:cNvSpPr txBox="1"/>
            <p:nvPr/>
          </p:nvSpPr>
          <p:spPr>
            <a:xfrm>
              <a:off x="8153862" y="4892112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90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515E77-7DAA-E937-76DD-A1B2295420FD}"/>
                </a:ext>
              </a:extLst>
            </p:cNvPr>
            <p:cNvSpPr txBox="1"/>
            <p:nvPr/>
          </p:nvSpPr>
          <p:spPr>
            <a:xfrm>
              <a:off x="8180384" y="2061482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70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17F0DC-3C40-6DBC-1C7F-39C8BE05B877}"/>
                </a:ext>
              </a:extLst>
            </p:cNvPr>
            <p:cNvSpPr txBox="1"/>
            <p:nvPr/>
          </p:nvSpPr>
          <p:spPr>
            <a:xfrm>
              <a:off x="9436177" y="2076272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80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FBEE42-DEEE-EBC6-800D-93FE6D523ABE}"/>
                </a:ext>
              </a:extLst>
            </p:cNvPr>
            <p:cNvSpPr txBox="1"/>
            <p:nvPr/>
          </p:nvSpPr>
          <p:spPr>
            <a:xfrm>
              <a:off x="9428272" y="4881564"/>
              <a:ext cx="1198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 100</a:t>
              </a: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715C5F-855D-56E3-9D8F-1E20D3462281}"/>
              </a:ext>
            </a:extLst>
          </p:cNvPr>
          <p:cNvGrpSpPr/>
          <p:nvPr/>
        </p:nvGrpSpPr>
        <p:grpSpPr>
          <a:xfrm>
            <a:off x="1748438" y="908106"/>
            <a:ext cx="9307488" cy="3688633"/>
            <a:chOff x="1748438" y="908106"/>
            <a:chExt cx="9307488" cy="368863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F6B52E-738E-BDA9-E8E1-21D758E3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182" y="908106"/>
              <a:ext cx="6746594" cy="27744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C5893A-D505-BFF1-733A-47475579A5F9}"/>
                </a:ext>
              </a:extLst>
            </p:cNvPr>
            <p:cNvSpPr txBox="1">
              <a:spLocks/>
            </p:cNvSpPr>
            <p:nvPr/>
          </p:nvSpPr>
          <p:spPr>
            <a:xfrm>
              <a:off x="6757886" y="4011964"/>
              <a:ext cx="1376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3116B8-0F6B-2A96-E8E0-B48065FD4AD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445996" y="3404061"/>
              <a:ext cx="0" cy="60790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9A2A0B-2836-2845-B81A-42DCB9746C6B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2324193"/>
              <a:ext cx="10034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Repeat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E374FE-95C2-A446-5056-A0A4EAA9880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384767" y="2616581"/>
              <a:ext cx="584301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210B14-00F4-9A28-E219-5EF8655AE2B5}"/>
                </a:ext>
              </a:extLst>
            </p:cNvPr>
            <p:cNvSpPr txBox="1">
              <a:spLocks/>
            </p:cNvSpPr>
            <p:nvPr/>
          </p:nvSpPr>
          <p:spPr>
            <a:xfrm>
              <a:off x="8974611" y="1868489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Count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D9E44E-1ACE-3AEE-9224-D452557B23D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8390310" y="2037766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47BFE4-5D11-B2DE-09BE-7943D5142E35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1313031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DE45AE-89AA-7441-577A-8AAA9A37627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384767" y="1482308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15506E-9470-4BFF-38F2-B10D23BA53CA}"/>
                </a:ext>
              </a:extLst>
            </p:cNvPr>
            <p:cNvSpPr txBox="1">
              <a:spLocks/>
            </p:cNvSpPr>
            <p:nvPr/>
          </p:nvSpPr>
          <p:spPr>
            <a:xfrm>
              <a:off x="3039835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Tree 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F0C3CF-8304-EE85-A31C-71054D71E0C9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986479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841CEB-8F52-B81C-8D1F-E361573EFA77}"/>
                </a:ext>
              </a:extLst>
            </p:cNvPr>
            <p:cNvSpPr txBox="1">
              <a:spLocks/>
            </p:cNvSpPr>
            <p:nvPr/>
          </p:nvSpPr>
          <p:spPr>
            <a:xfrm>
              <a:off x="1748438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A0DF1A-F8B0-7EBE-748D-D6478BC4E4AE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695082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730C72-08F4-5FC4-1BDA-1EC8026BFE09}"/>
              </a:ext>
            </a:extLst>
          </p:cNvPr>
          <p:cNvGrpSpPr/>
          <p:nvPr/>
        </p:nvGrpSpPr>
        <p:grpSpPr>
          <a:xfrm>
            <a:off x="2121386" y="961350"/>
            <a:ext cx="7949228" cy="4935300"/>
            <a:chOff x="1869654" y="1088781"/>
            <a:chExt cx="7949228" cy="4935300"/>
          </a:xfrm>
        </p:grpSpPr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0D5E0F0-9913-C176-004D-ADF33B67CAA7}"/>
                </a:ext>
              </a:extLst>
            </p:cNvPr>
            <p:cNvSpPr/>
            <p:nvPr/>
          </p:nvSpPr>
          <p:spPr>
            <a:xfrm rot="3600000">
              <a:off x="4053011" y="1414576"/>
              <a:ext cx="4645780" cy="40049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FB4B856-A057-95D7-4D82-546959990B41}"/>
                </a:ext>
              </a:extLst>
            </p:cNvPr>
            <p:cNvGrpSpPr/>
            <p:nvPr/>
          </p:nvGrpSpPr>
          <p:grpSpPr>
            <a:xfrm>
              <a:off x="1869654" y="1088781"/>
              <a:ext cx="7949228" cy="4935300"/>
              <a:chOff x="1869654" y="1088781"/>
              <a:chExt cx="7949228" cy="4935300"/>
            </a:xfrm>
          </p:grpSpPr>
          <p:sp>
            <p:nvSpPr>
              <p:cNvPr id="123" name="Rectangle: Single Corner Snipped 122">
                <a:extLst>
                  <a:ext uri="{FF2B5EF4-FFF2-40B4-BE49-F238E27FC236}">
                    <a16:creationId xmlns:a16="http://schemas.microsoft.com/office/drawing/2014/main" id="{55A1CC3B-DC42-297E-E4D3-8DA540890632}"/>
                  </a:ext>
                </a:extLst>
              </p:cNvPr>
              <p:cNvSpPr/>
              <p:nvPr/>
            </p:nvSpPr>
            <p:spPr>
              <a:xfrm rot="19053239">
                <a:off x="5345180" y="5124081"/>
                <a:ext cx="900000" cy="900000"/>
              </a:xfrm>
              <a:prstGeom prst="snip1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/>
                  <a:t>UTILS</a:t>
                </a:r>
                <a:endParaRPr lang="en-US" sz="2000" b="1" dirty="0"/>
              </a:p>
            </p:txBody>
          </p:sp>
          <p:sp>
            <p:nvSpPr>
              <p:cNvPr id="56" name="text pages">
                <a:extLst>
                  <a:ext uri="{FF2B5EF4-FFF2-40B4-BE49-F238E27FC236}">
                    <a16:creationId xmlns:a16="http://schemas.microsoft.com/office/drawing/2014/main" id="{79924A10-62BC-8673-04A4-5C5C50EE6386}"/>
                  </a:ext>
                </a:extLst>
              </p:cNvPr>
              <p:cNvSpPr txBox="1"/>
              <p:nvPr/>
            </p:nvSpPr>
            <p:spPr>
              <a:xfrm rot="16200000">
                <a:off x="4545174" y="2676562"/>
                <a:ext cx="2598188" cy="259818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>
                    <a:gd name="adj" fmla="val 12355753"/>
                  </a:avLst>
                </a:prstTxWarp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LANDING       HELP        HOME       PLANNER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051BA4-E326-8DC8-0639-2C429DC88DE6}"/>
                  </a:ext>
                </a:extLst>
              </p:cNvPr>
              <p:cNvGrpSpPr/>
              <p:nvPr/>
            </p:nvGrpSpPr>
            <p:grpSpPr>
              <a:xfrm>
                <a:off x="5007076" y="3368055"/>
                <a:ext cx="1727208" cy="1215199"/>
                <a:chOff x="4955985" y="3159164"/>
                <a:chExt cx="1727208" cy="1215199"/>
              </a:xfrm>
            </p:grpSpPr>
            <p:sp>
              <p:nvSpPr>
                <p:cNvPr id="8" name="pages 1">
                  <a:extLst>
                    <a:ext uri="{FF2B5EF4-FFF2-40B4-BE49-F238E27FC236}">
                      <a16:creationId xmlns:a16="http://schemas.microsoft.com/office/drawing/2014/main" id="{D7A23028-3310-DA68-A71B-7E4F7300C9F3}"/>
                    </a:ext>
                  </a:extLst>
                </p:cNvPr>
                <p:cNvSpPr/>
                <p:nvPr/>
              </p:nvSpPr>
              <p:spPr>
                <a:xfrm>
                  <a:off x="5326832" y="3159164"/>
                  <a:ext cx="1356361" cy="81013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/>
                    <a:t>HOME</a:t>
                  </a:r>
                  <a:endParaRPr lang="en-US" sz="2800" b="1" dirty="0"/>
                </a:p>
              </p:txBody>
            </p:sp>
            <p:sp>
              <p:nvSpPr>
                <p:cNvPr id="7" name="pages 2">
                  <a:extLst>
                    <a:ext uri="{FF2B5EF4-FFF2-40B4-BE49-F238E27FC236}">
                      <a16:creationId xmlns:a16="http://schemas.microsoft.com/office/drawing/2014/main" id="{04436D77-F336-8347-FA95-D418F78D8226}"/>
                    </a:ext>
                  </a:extLst>
                </p:cNvPr>
                <p:cNvSpPr/>
                <p:nvPr/>
              </p:nvSpPr>
              <p:spPr>
                <a:xfrm>
                  <a:off x="5201161" y="3292452"/>
                  <a:ext cx="1356361" cy="810133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/>
                    <a:t>HOME</a:t>
                  </a:r>
                  <a:endParaRPr lang="en-US" sz="2800" b="1" dirty="0"/>
                </a:p>
              </p:txBody>
            </p:sp>
            <p:sp>
              <p:nvSpPr>
                <p:cNvPr id="6" name="pages 3">
                  <a:extLst>
                    <a:ext uri="{FF2B5EF4-FFF2-40B4-BE49-F238E27FC236}">
                      <a16:creationId xmlns:a16="http://schemas.microsoft.com/office/drawing/2014/main" id="{A85D2ED3-0089-D508-FD11-2A7ABD34CD7D}"/>
                    </a:ext>
                  </a:extLst>
                </p:cNvPr>
                <p:cNvSpPr/>
                <p:nvPr/>
              </p:nvSpPr>
              <p:spPr>
                <a:xfrm>
                  <a:off x="5081656" y="3424498"/>
                  <a:ext cx="1356361" cy="810133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/>
                    <a:t>HOME</a:t>
                  </a:r>
                  <a:endParaRPr lang="en-US" sz="2800" b="1" dirty="0"/>
                </a:p>
              </p:txBody>
            </p:sp>
            <p:sp>
              <p:nvSpPr>
                <p:cNvPr id="4" name="pages 4">
                  <a:extLst>
                    <a:ext uri="{FF2B5EF4-FFF2-40B4-BE49-F238E27FC236}">
                      <a16:creationId xmlns:a16="http://schemas.microsoft.com/office/drawing/2014/main" id="{775877EE-8564-D160-559E-A73984A359FB}"/>
                    </a:ext>
                  </a:extLst>
                </p:cNvPr>
                <p:cNvSpPr/>
                <p:nvPr/>
              </p:nvSpPr>
              <p:spPr>
                <a:xfrm>
                  <a:off x="4955985" y="3564230"/>
                  <a:ext cx="1356361" cy="810133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800" b="1" dirty="0"/>
                    <a:t>APP PAGES</a:t>
                  </a:r>
                  <a:endParaRPr lang="en-US" sz="2800" b="1" dirty="0"/>
                </a:p>
              </p:txBody>
            </p:sp>
          </p:grpSp>
          <p:sp>
            <p:nvSpPr>
              <p:cNvPr id="10" name="simulation model">
                <a:extLst>
                  <a:ext uri="{FF2B5EF4-FFF2-40B4-BE49-F238E27FC236}">
                    <a16:creationId xmlns:a16="http://schemas.microsoft.com/office/drawing/2014/main" id="{8394595C-29EB-2390-E4CC-CC3C7504E908}"/>
                  </a:ext>
                </a:extLst>
              </p:cNvPr>
              <p:cNvSpPr/>
              <p:nvPr/>
            </p:nvSpPr>
            <p:spPr>
              <a:xfrm>
                <a:off x="1869654" y="4058314"/>
                <a:ext cx="2160000" cy="72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i="1" dirty="0">
                    <a:solidFill>
                      <a:schemeClr val="bg1"/>
                    </a:solidFill>
                  </a:rPr>
                  <a:t>SIMULATION MODEL</a:t>
                </a:r>
                <a:endParaRPr 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ui components">
                <a:extLst>
                  <a:ext uri="{FF2B5EF4-FFF2-40B4-BE49-F238E27FC236}">
                    <a16:creationId xmlns:a16="http://schemas.microsoft.com/office/drawing/2014/main" id="{B57FD3BC-CE63-4DF8-C32D-68035B097509}"/>
                  </a:ext>
                </a:extLst>
              </p:cNvPr>
              <p:cNvSpPr/>
              <p:nvPr/>
            </p:nvSpPr>
            <p:spPr>
              <a:xfrm>
                <a:off x="4721475" y="1088781"/>
                <a:ext cx="2160000" cy="72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i="1" dirty="0">
                    <a:solidFill>
                      <a:schemeClr val="bg1"/>
                    </a:solidFill>
                  </a:rPr>
                  <a:t>UI COMPONENTS</a:t>
                </a:r>
                <a:endParaRPr 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input variables">
                <a:extLst>
                  <a:ext uri="{FF2B5EF4-FFF2-40B4-BE49-F238E27FC236}">
                    <a16:creationId xmlns:a16="http://schemas.microsoft.com/office/drawing/2014/main" id="{B03DF472-9A47-8EF3-8F7B-0B9A842D1414}"/>
                  </a:ext>
                </a:extLst>
              </p:cNvPr>
              <p:cNvSpPr/>
              <p:nvPr/>
            </p:nvSpPr>
            <p:spPr>
              <a:xfrm>
                <a:off x="7658882" y="4062909"/>
                <a:ext cx="2160000" cy="720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chemeClr val="bg1"/>
                    </a:solidFill>
                  </a:rPr>
                  <a:t>INPUT VARIABLES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B2A45F-4C83-0F85-451C-72B9DA2C4987}"/>
                  </a:ext>
                </a:extLst>
              </p:cNvPr>
              <p:cNvCxnSpPr>
                <a:cxnSpLocks/>
                <a:stCxn id="10" idx="3"/>
                <a:endCxn id="84" idx="3"/>
              </p:cNvCxnSpPr>
              <p:nvPr/>
            </p:nvCxnSpPr>
            <p:spPr>
              <a:xfrm>
                <a:off x="4029654" y="4418314"/>
                <a:ext cx="612038" cy="0"/>
              </a:xfrm>
              <a:prstGeom prst="straightConnector1">
                <a:avLst/>
              </a:prstGeom>
              <a:ln w="38100" cap="rnd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4A8CBFC-2EEE-152D-F00B-82E2D641FC33}"/>
                  </a:ext>
                </a:extLst>
              </p:cNvPr>
              <p:cNvCxnSpPr>
                <a:cxnSpLocks/>
                <a:stCxn id="11" idx="2"/>
                <a:endCxn id="84" idx="1"/>
              </p:cNvCxnSpPr>
              <p:nvPr/>
            </p:nvCxnSpPr>
            <p:spPr>
              <a:xfrm flipH="1">
                <a:off x="5795179" y="1808781"/>
                <a:ext cx="6296" cy="602446"/>
              </a:xfrm>
              <a:prstGeom prst="straightConnector1">
                <a:avLst/>
              </a:prstGeom>
              <a:ln w="38100" cap="rnd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8B4DCEC-58DC-B7B4-C542-41C6ED010E0F}"/>
                  </a:ext>
                </a:extLst>
              </p:cNvPr>
              <p:cNvCxnSpPr>
                <a:cxnSpLocks/>
                <a:stCxn id="13" idx="1"/>
                <a:endCxn id="84" idx="5"/>
              </p:cNvCxnSpPr>
              <p:nvPr/>
            </p:nvCxnSpPr>
            <p:spPr>
              <a:xfrm flipH="1">
                <a:off x="6956624" y="4422909"/>
                <a:ext cx="702258" cy="0"/>
              </a:xfrm>
              <a:prstGeom prst="straightConnector1">
                <a:avLst/>
              </a:prstGeom>
              <a:ln w="38100" cap="rnd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243326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6" y="1518336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291</Words>
  <Application>Microsoft Office PowerPoint</Application>
  <PresentationFormat>Widescreen</PresentationFormat>
  <Paragraphs>113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40</cp:revision>
  <dcterms:created xsi:type="dcterms:W3CDTF">2024-05-19T12:06:57Z</dcterms:created>
  <dcterms:modified xsi:type="dcterms:W3CDTF">2024-07-07T18:34:09Z</dcterms:modified>
</cp:coreProperties>
</file>